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化對角線角落矩形 6"/>
          <p:cNvSpPr/>
          <p:nvPr/>
        </p:nvSpPr>
        <p:spPr>
          <a:xfrm>
            <a:off x="219456" y="146304"/>
            <a:ext cx="11753088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18979" y="381001"/>
            <a:ext cx="109728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844800" y="2819400"/>
            <a:ext cx="8746979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33504" y="3267456"/>
            <a:ext cx="98755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168" y="498230"/>
            <a:ext cx="103632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3287713"/>
            <a:ext cx="103632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22325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400800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51948"/>
            <a:ext cx="109728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53218"/>
            <a:ext cx="109728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43403" y="105765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17515" y="304800"/>
            <a:ext cx="524256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617515" y="1107560"/>
            <a:ext cx="524256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04800" y="2209800"/>
            <a:ext cx="11555275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53924" y="4724400"/>
            <a:ext cx="73152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053924" y="5388937"/>
            <a:ext cx="73152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3" name="圖片版面配置區 12"/>
          <p:cNvSpPr>
            <a:spLocks noGrp="1"/>
          </p:cNvSpPr>
          <p:nvPr>
            <p:ph type="pic" idx="1"/>
          </p:nvPr>
        </p:nvSpPr>
        <p:spPr>
          <a:xfrm>
            <a:off x="406400" y="249864"/>
            <a:ext cx="113792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TW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按一下圖示以新增圖片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/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化對角線角落矩形 6"/>
          <p:cNvSpPr/>
          <p:nvPr/>
        </p:nvSpPr>
        <p:spPr>
          <a:xfrm>
            <a:off x="219456" y="147085"/>
            <a:ext cx="11747795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727200" y="6400800"/>
            <a:ext cx="5616352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7416800" y="6400800"/>
            <a:ext cx="400304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7C39527D-8812-4887-B7E8-9DCEFA4425D7}" type="datetimeFigureOut">
              <a:rPr lang="en-US" smtClean="0"/>
              <a:pPr/>
              <a:t>2018-10-28</a:t>
            </a:fld>
            <a:endParaRPr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1518603" y="6514568"/>
            <a:ext cx="619051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287DE1DD-9FA5-4EBA-B9B1-E97209E86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53536"/>
            <a:ext cx="109728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09600" y="1646237"/>
            <a:ext cx="10972800" cy="452628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6801" y="134688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700" b="1" dirty="0" smtClean="0"/>
              <a:t>Camera recognition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altLang="zh-TW" dirty="0" smtClean="0"/>
              <a:t>(by gesture)</a:t>
            </a:r>
            <a:br>
              <a:rPr lang="en-US" altLang="zh-TW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094407"/>
            <a:ext cx="9144000" cy="1655762"/>
          </a:xfrm>
        </p:spPr>
        <p:txBody>
          <a:bodyPr>
            <a:normAutofit/>
          </a:bodyPr>
          <a:lstStyle/>
          <a:p>
            <a:endParaRPr lang="en-US" altLang="zh-TW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鎘鐳兒</a:t>
            </a:r>
            <a:r>
              <a:rPr lang="en-US" altLang="zh-TW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OuO</a:t>
            </a:r>
            <a:endParaRPr lang="en-US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14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For what ?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Key point 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mtClean="0">
                <a:ea typeface="標楷體" panose="03000509000000000000" pitchFamily="65" charset="-120"/>
              </a:rPr>
              <a:t>	</a:t>
            </a:r>
            <a:r>
              <a:rPr lang="en-US" altLang="zh-TW" sz="3600" i="1" smtClean="0">
                <a:ea typeface="標楷體" panose="03000509000000000000" pitchFamily="65" charset="-120"/>
              </a:rPr>
              <a:t> </a:t>
            </a:r>
            <a:r>
              <a:rPr lang="en-US" altLang="zh-TW" sz="3600" dirty="0" smtClean="0">
                <a:ea typeface="標楷體" panose="03000509000000000000" pitchFamily="65" charset="-120"/>
              </a:rPr>
              <a:t>Enhance gaming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28963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do ?</a:t>
            </a:r>
            <a:endParaRPr lang="en-US" dirty="0"/>
          </a:p>
        </p:txBody>
      </p:sp>
      <p:pic>
        <p:nvPicPr>
          <p:cNvPr id="2050" name="Picture 2" descr="https://scontent-tpe1-1.xx.fbcdn.net/v/t1.15752-9/44982031_543521509429031_6234942227613745152_n.png?_nc_cat=107&amp;_nc_ht=scontent-tpe1-1.xx&amp;oh=28b7250dca61ccdfd0dd53a6e50ff322&amp;oe=5C86E91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351" y="2900241"/>
            <a:ext cx="3183587" cy="260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橢圓形圖說文字 5"/>
          <p:cNvSpPr/>
          <p:nvPr/>
        </p:nvSpPr>
        <p:spPr>
          <a:xfrm>
            <a:off x="8791679" y="675752"/>
            <a:ext cx="3112477" cy="178801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Hi I’m camera !</a:t>
            </a:r>
            <a:endParaRPr lang="en-US" sz="3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96915" y="2396270"/>
            <a:ext cx="5108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We use camera recognition instead of pressing any key to call out.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67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線圖說文字 2 (加上強調線) 12"/>
          <p:cNvSpPr/>
          <p:nvPr/>
        </p:nvSpPr>
        <p:spPr>
          <a:xfrm>
            <a:off x="1069520" y="5233308"/>
            <a:ext cx="3837215" cy="979713"/>
          </a:xfrm>
          <a:prstGeom prst="accentCallout2">
            <a:avLst>
              <a:gd name="adj1" fmla="val 60365"/>
              <a:gd name="adj2" fmla="val 101028"/>
              <a:gd name="adj3" fmla="val 60986"/>
              <a:gd name="adj4" fmla="val 121631"/>
              <a:gd name="adj5" fmla="val -5512"/>
              <a:gd name="adj6" fmla="val 1312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e.g.  Wave hand</a:t>
            </a:r>
            <a:endParaRPr lang="zh-TW" altLang="en-US" sz="32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Common call out in games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7197" y="3412672"/>
            <a:ext cx="5585767" cy="31419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884" y="1690687"/>
            <a:ext cx="5165875" cy="2905805"/>
          </a:xfrm>
          <a:prstGeom prst="rect">
            <a:avLst/>
          </a:prstGeom>
        </p:spPr>
      </p:pic>
      <p:sp>
        <p:nvSpPr>
          <p:cNvPr id="12" name="直線圖說文字 1 11"/>
          <p:cNvSpPr/>
          <p:nvPr/>
        </p:nvSpPr>
        <p:spPr>
          <a:xfrm>
            <a:off x="7192735" y="1861457"/>
            <a:ext cx="3461658" cy="898071"/>
          </a:xfrm>
          <a:prstGeom prst="borderCallout1">
            <a:avLst>
              <a:gd name="adj1" fmla="val 24811"/>
              <a:gd name="adj2" fmla="val -135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e.g.  Thumb up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566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Taunts in games</a:t>
            </a:r>
            <a:endParaRPr lang="en-US" dirty="0"/>
          </a:p>
        </p:txBody>
      </p:sp>
      <p:pic>
        <p:nvPicPr>
          <p:cNvPr id="1028" name="Picture 4" descr="ãPUBG emoteãçåçæå°çµæ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3584121"/>
            <a:ext cx="5385822" cy="30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35695" y="3060901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Emotes in PUBG</a:t>
            </a:r>
            <a:endParaRPr lang="zh-TW" altLang="en-US" sz="28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60" y="1791796"/>
            <a:ext cx="5442540" cy="3061429"/>
          </a:xfrm>
        </p:spPr>
      </p:pic>
      <p:sp>
        <p:nvSpPr>
          <p:cNvPr id="7" name="文字方塊 6"/>
          <p:cNvSpPr txBox="1"/>
          <p:nvPr/>
        </p:nvSpPr>
        <p:spPr>
          <a:xfrm>
            <a:off x="6096000" y="5017652"/>
            <a:ext cx="5146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We can use our emotes with hotkey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90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6432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convert our gestures into game emote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87" y="2482669"/>
            <a:ext cx="2380161" cy="3173548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4579619" y="3664494"/>
            <a:ext cx="1933303" cy="809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21" y="3004458"/>
            <a:ext cx="4683745" cy="24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Procedure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altLang="zh-TW" dirty="0" smtClean="0"/>
              <a:t>Capture the scene of camera 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altLang="zh-TW" dirty="0" smtClean="0"/>
              <a:t>Identify the gesture 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altLang="zh-TW" dirty="0" smtClean="0"/>
              <a:t>Generate into the correct command</a:t>
            </a:r>
          </a:p>
        </p:txBody>
      </p:sp>
    </p:spTree>
    <p:extLst>
      <p:ext uri="{BB962C8B-B14F-4D97-AF65-F5344CB8AC3E}">
        <p14:creationId xmlns:p14="http://schemas.microsoft.com/office/powerpoint/2010/main" val="130514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Obstacles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The </a:t>
            </a:r>
            <a:r>
              <a:rPr lang="en-US" altLang="zh-TW" dirty="0"/>
              <a:t>gestures cannot be correctly identified </a:t>
            </a:r>
            <a:endParaRPr lang="en-US" altLang="zh-TW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=&gt; number of samples is not enough and  makes it not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/>
              <a:t>   easy to identify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If the game doesn’t support hot key it may not work</a:t>
            </a: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66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Identifying the emote by the time duration </a:t>
            </a:r>
          </a:p>
        </p:txBody>
      </p:sp>
    </p:spTree>
    <p:extLst>
      <p:ext uri="{BB962C8B-B14F-4D97-AF65-F5344CB8AC3E}">
        <p14:creationId xmlns:p14="http://schemas.microsoft.com/office/powerpoint/2010/main" val="1322211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沉穩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沉穩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沉穩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1167</TotalTime>
  <Words>121</Words>
  <Application>Microsoft Office PowerPoint</Application>
  <PresentationFormat>寬螢幕</PresentationFormat>
  <Paragraphs>30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Arial Unicode MS</vt:lpstr>
      <vt:lpstr>微軟正黑體</vt:lpstr>
      <vt:lpstr>標楷體</vt:lpstr>
      <vt:lpstr>Rockwell</vt:lpstr>
      <vt:lpstr>Wingdings 2</vt:lpstr>
      <vt:lpstr>沉穩</vt:lpstr>
      <vt:lpstr>    Camera recognition (by gesture)  </vt:lpstr>
      <vt:lpstr>For what ? </vt:lpstr>
      <vt:lpstr>How to do ?</vt:lpstr>
      <vt:lpstr>Common call out in games</vt:lpstr>
      <vt:lpstr>Taunts in games</vt:lpstr>
      <vt:lpstr>Objective</vt:lpstr>
      <vt:lpstr>Procedure</vt:lpstr>
      <vt:lpstr>Obstacles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Mei-Chu  X Hackathon</dc:title>
  <dc:creator>residenteviltom@gmail.com</dc:creator>
  <cp:lastModifiedBy>佰理 鄧</cp:lastModifiedBy>
  <cp:revision>23</cp:revision>
  <dcterms:created xsi:type="dcterms:W3CDTF">2018-10-27T08:02:10Z</dcterms:created>
  <dcterms:modified xsi:type="dcterms:W3CDTF">2018-10-28T05:45:06Z</dcterms:modified>
</cp:coreProperties>
</file>